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7" r:id="rId4"/>
    <p:sldId id="256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C29138-7783-4738-BA50-1EF4D6BB0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C53E182-B229-4624-8CB5-2EC8F9A76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B77C39-009F-4A1C-BD10-2892E76F1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095E3D-9647-44B4-B023-4376DD300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AAE2D9-7C70-4D09-9F9A-7572E9BEE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4731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5272BC-A3AA-4100-8E9E-70E156A8E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B48FC69-8C29-4C4F-A4A5-C4E2E6BBB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BDEA9C-783C-4847-BD63-72B9F8626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292354-8BF0-4B54-A7C1-F842C2385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15D86D-B5F4-468D-9428-0C39CD7DF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4307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ECB8662-A8E1-499F-A657-DC3229BA42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E17E7C2-E368-4D96-B41A-3F0A4FD1E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36E9C11-863E-48E9-9B07-FEC6B54FA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4C1B3A-C4CC-4DD0-A4E1-195BC4293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A945F4-14E0-4E79-9370-B75320E70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0891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7AEC87-65C1-429E-8A9D-FC5F8C7AF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8F2517-8731-44A0-95BC-70EB1C7E5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25802E0-A823-480D-B594-B03E33D7B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B9E9B94-8783-47E2-890D-4A26E8ACB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D5F66C-40F8-4944-9CBC-E8CCE8C8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5950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D081D4-3DD3-4B21-9D6A-B5BCE4757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9F76D7B-E23C-4B4A-9856-C2162D89D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71FEBA9-25E8-413D-B9C4-9A25FE682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99BA20F-51A5-4942-A42F-A2A913CE5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2B45DC4-0252-46A9-A7CC-39E5FFA06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3647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D89AAD-7D03-40A9-B442-26FA3226F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CD7E4C-2984-42F4-85C3-E4A79AA9D5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4607FCB-605B-4283-9D4C-8A7443E82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5A429D4-FFEC-4286-AC57-54999AE95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12806D9-6B6F-4871-83F9-AD59D0FC4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B6CC8AB-1388-4ABD-B173-46C23590E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1126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FA9441-694D-4DB9-8C62-A2A7983C9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E7A76BD-94F5-4CA5-B30C-475948BF0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E619D5-91B5-4A18-BDB8-F5B2F93EB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E0770AE-0C17-4F9C-A104-D54CA8A166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FC36574-9B60-43E8-8FBB-E262B114A1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DB32363-9AC4-485C-B512-643BB8F44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AFCEECA-3072-4BA7-9006-60540AB83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64E7F7B-F753-4C78-AC1B-AB187D68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5908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969A1D-D086-4AD7-A08F-C96A1461D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B2CEE41-CC5B-4D0D-A1ED-BB6ADC58B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45F3417-9F81-4617-8750-E09A8581E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F7E5F13-DB58-41CA-8A18-F7079035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5911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5E7C569-B2C1-431A-9425-A4FB20DB3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B6D35F6-E4B8-44EA-9B5B-59A22409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75CA6D-B3D7-4429-9ED9-AD4C760A8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416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728A53-11EC-46E1-9D77-42527664D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AD7A19-9257-44AC-BE66-E6A81FA12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482E1A5-5C28-4EB3-8A5C-5ABF5811AA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7BE3052-1415-4D3A-9AE4-F565ADC7B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297AB8C-AF47-4C25-B0C9-B8D350317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C779EE-62E1-40E2-B49F-E93F59F07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1820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CFE834-F8B2-442D-9946-3FE543209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FB31180-544E-4264-9F20-DF60B1B767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B793FC7-2C00-4AB9-8B10-16E56AB6B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447498B-87BC-466C-AE2F-946E09F90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305331B-162B-4796-8539-3BEA3913A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3EC07C4-FB08-4AAE-9DE0-D3365AB8C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8848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98AA6B2-AE4E-4A71-8E41-3C2F3370C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8F1AFBB-3E6E-4328-A1CD-9A24B22B1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8BB8A22-4A1C-4505-A836-30EC8D60CB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A9BF6-8680-4ACA-9190-1100A798BE7F}" type="datetimeFigureOut">
              <a:rPr lang="fr-FR" smtClean="0"/>
              <a:t>21/03/2019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BC1C18D-A1F2-4C1D-B4BA-77E787DCB2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87FB651-65E4-4F07-9884-4114741C02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4E96F-043F-499D-AD13-2BD7F5205E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20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2207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troduction_video">
            <a:hlinkClick r:id="" action="ppaction://media"/>
            <a:extLst>
              <a:ext uri="{FF2B5EF4-FFF2-40B4-BE49-F238E27FC236}">
                <a16:creationId xmlns:a16="http://schemas.microsoft.com/office/drawing/2014/main" id="{73668BF3-5D18-4AA2-A7BB-E5855A6C21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10062"/>
            <a:ext cx="12192000" cy="6868062"/>
          </a:xfrm>
          <a:prstGeom prst="rect">
            <a:avLst/>
          </a:prstGeom>
        </p:spPr>
      </p:pic>
      <p:pic>
        <p:nvPicPr>
          <p:cNvPr id="5" name="cinematique">
            <a:hlinkClick r:id="" action="ppaction://media"/>
            <a:extLst>
              <a:ext uri="{FF2B5EF4-FFF2-40B4-BE49-F238E27FC236}">
                <a16:creationId xmlns:a16="http://schemas.microsoft.com/office/drawing/2014/main" id="{92283C4D-45AA-401F-9AA1-139742891ED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-10062"/>
            <a:ext cx="12192000" cy="686806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599EA89-8FE2-4595-87EC-7FB5FDDD28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7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76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9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1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326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mediacall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08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1436"/>
                            </p:stCondLst>
                            <p:childTnLst>
                              <p:par>
                                <p:cTn id="19" presetID="10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2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2186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100000">
                <p:cTn id="2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pour une image  11">
            <a:extLst>
              <a:ext uri="{FF2B5EF4-FFF2-40B4-BE49-F238E27FC236}">
                <a16:creationId xmlns:a16="http://schemas.microsoft.com/office/drawing/2014/main" id="{491E6998-0FFD-4579-99F0-0F80543040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333" b="8333"/>
          <a:stretch>
            <a:fillRect/>
          </a:stretch>
        </p:blipFill>
        <p:spPr>
          <a:xfrm>
            <a:off x="0" y="0"/>
            <a:ext cx="12192000" cy="419984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48FACD9-70B9-43F4-B952-833E33221ED8}"/>
              </a:ext>
            </a:extLst>
          </p:cNvPr>
          <p:cNvSpPr/>
          <p:nvPr/>
        </p:nvSpPr>
        <p:spPr>
          <a:xfrm>
            <a:off x="0" y="-18000"/>
            <a:ext cx="12192000" cy="4217846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7C43A310-2121-457C-80F4-ECCA842C94EB}"/>
              </a:ext>
            </a:extLst>
          </p:cNvPr>
          <p:cNvSpPr txBox="1"/>
          <p:nvPr/>
        </p:nvSpPr>
        <p:spPr>
          <a:xfrm>
            <a:off x="3879452" y="1767757"/>
            <a:ext cx="4433096" cy="646331"/>
          </a:xfrm>
          <a:prstGeom prst="rect">
            <a:avLst/>
          </a:prstGeom>
          <a:solidFill>
            <a:srgbClr val="000000">
              <a:alpha val="25098"/>
            </a:srgb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NOTRE EQUIPE</a:t>
            </a:r>
            <a:endParaRPr lang="en-US" sz="5400" b="1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7C35F2-9ECF-4A60-9846-5A76267F1299}"/>
              </a:ext>
            </a:extLst>
          </p:cNvPr>
          <p:cNvSpPr/>
          <p:nvPr/>
        </p:nvSpPr>
        <p:spPr>
          <a:xfrm>
            <a:off x="1598798" y="6049387"/>
            <a:ext cx="1890624" cy="677119"/>
          </a:xfrm>
          <a:prstGeom prst="rect">
            <a:avLst/>
          </a:prstGeom>
        </p:spPr>
        <p:txBody>
          <a:bodyPr wrap="square" lIns="182889" tIns="91445" rIns="182889" bIns="91445">
            <a:spAutoFit/>
          </a:bodyPr>
          <a:lstStyle/>
          <a:p>
            <a:pPr algn="ctr"/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Développeur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 Gameplay</a:t>
            </a: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0409B292-6E6E-4D43-A903-890696784839}"/>
              </a:ext>
            </a:extLst>
          </p:cNvPr>
          <p:cNvSpPr txBox="1"/>
          <p:nvPr/>
        </p:nvSpPr>
        <p:spPr>
          <a:xfrm>
            <a:off x="1478847" y="5710833"/>
            <a:ext cx="2214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2060"/>
                </a:solidFill>
                <a:latin typeface="Lato" charset="0"/>
                <a:ea typeface="Lato" charset="0"/>
                <a:cs typeface="Lato" charset="0"/>
              </a:rPr>
              <a:t>ALEXANDRE SACHS</a:t>
            </a:r>
            <a:endParaRPr lang="en-US" sz="2800" b="1" dirty="0">
              <a:solidFill>
                <a:srgbClr val="002060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E166D9-CAFB-46AF-9EEA-BB25B9D42EFE}"/>
              </a:ext>
            </a:extLst>
          </p:cNvPr>
          <p:cNvSpPr/>
          <p:nvPr/>
        </p:nvSpPr>
        <p:spPr>
          <a:xfrm>
            <a:off x="5102993" y="6066186"/>
            <a:ext cx="1890624" cy="430897"/>
          </a:xfrm>
          <a:prstGeom prst="rect">
            <a:avLst/>
          </a:prstGeom>
        </p:spPr>
        <p:txBody>
          <a:bodyPr wrap="square" lIns="182889" tIns="91445" rIns="182889" bIns="91445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Game Designer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FA0FE5-B1A5-40A6-A4DF-994F698B5603}"/>
              </a:ext>
            </a:extLst>
          </p:cNvPr>
          <p:cNvSpPr/>
          <p:nvPr/>
        </p:nvSpPr>
        <p:spPr>
          <a:xfrm>
            <a:off x="8626074" y="6066186"/>
            <a:ext cx="1890624" cy="430897"/>
          </a:xfrm>
          <a:prstGeom prst="rect">
            <a:avLst/>
          </a:prstGeom>
        </p:spPr>
        <p:txBody>
          <a:bodyPr wrap="square" lIns="182889" tIns="91445" rIns="182889" bIns="91445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Level Designer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39DB-9C7E-4F6E-B5D9-1843F8D2CB41}"/>
              </a:ext>
            </a:extLst>
          </p:cNvPr>
          <p:cNvSpPr/>
          <p:nvPr/>
        </p:nvSpPr>
        <p:spPr>
          <a:xfrm>
            <a:off x="5820475" y="5463876"/>
            <a:ext cx="497542" cy="9144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E7207E-FCEA-47D4-836F-3516726312E9}"/>
              </a:ext>
            </a:extLst>
          </p:cNvPr>
          <p:cNvSpPr/>
          <p:nvPr/>
        </p:nvSpPr>
        <p:spPr>
          <a:xfrm>
            <a:off x="9303730" y="5463876"/>
            <a:ext cx="497542" cy="9144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C68F4A-5613-490A-A1FE-4D7C01E27D7B}"/>
              </a:ext>
            </a:extLst>
          </p:cNvPr>
          <p:cNvSpPr/>
          <p:nvPr/>
        </p:nvSpPr>
        <p:spPr>
          <a:xfrm>
            <a:off x="2281252" y="5463876"/>
            <a:ext cx="497542" cy="9144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Espace réservé pour une image  15">
            <a:extLst>
              <a:ext uri="{FF2B5EF4-FFF2-40B4-BE49-F238E27FC236}">
                <a16:creationId xmlns:a16="http://schemas.microsoft.com/office/drawing/2014/main" id="{F4732F63-1F66-47B8-A2BC-F822974BEB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032" b="5032"/>
          <a:stretch>
            <a:fillRect/>
          </a:stretch>
        </p:blipFill>
        <p:spPr>
          <a:xfrm>
            <a:off x="1765997" y="3429000"/>
            <a:ext cx="1709338" cy="1709338"/>
          </a:xfrm>
          <a:prstGeom prst="rect">
            <a:avLst/>
          </a:prstGeom>
        </p:spPr>
      </p:pic>
      <p:pic>
        <p:nvPicPr>
          <p:cNvPr id="18" name="Espace réservé pour une image  25">
            <a:extLst>
              <a:ext uri="{FF2B5EF4-FFF2-40B4-BE49-F238E27FC236}">
                <a16:creationId xmlns:a16="http://schemas.microsoft.com/office/drawing/2014/main" id="{BFF13AD9-7220-4EE4-A09C-42923051C29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054" b="4054"/>
          <a:stretch>
            <a:fillRect/>
          </a:stretch>
        </p:blipFill>
        <p:spPr>
          <a:xfrm>
            <a:off x="5241331" y="3430245"/>
            <a:ext cx="1709338" cy="1709338"/>
          </a:xfrm>
          <a:prstGeom prst="rect">
            <a:avLst/>
          </a:prstGeom>
        </p:spPr>
      </p:pic>
      <p:pic>
        <p:nvPicPr>
          <p:cNvPr id="19" name="Espace réservé pour une image  27">
            <a:extLst>
              <a:ext uri="{FF2B5EF4-FFF2-40B4-BE49-F238E27FC236}">
                <a16:creationId xmlns:a16="http://schemas.microsoft.com/office/drawing/2014/main" id="{7E26D707-655B-4A51-916E-C1C438A7CDE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054" b="4054"/>
          <a:stretch>
            <a:fillRect/>
          </a:stretch>
        </p:blipFill>
        <p:spPr>
          <a:xfrm>
            <a:off x="8716665" y="3448756"/>
            <a:ext cx="1709338" cy="1709338"/>
          </a:xfrm>
          <a:prstGeom prst="rect">
            <a:avLst/>
          </a:prstGeom>
        </p:spPr>
      </p:pic>
      <p:sp>
        <p:nvSpPr>
          <p:cNvPr id="20" name="TextBox 12">
            <a:extLst>
              <a:ext uri="{FF2B5EF4-FFF2-40B4-BE49-F238E27FC236}">
                <a16:creationId xmlns:a16="http://schemas.microsoft.com/office/drawing/2014/main" id="{B98C7210-5282-4216-82F2-282F4B88A965}"/>
              </a:ext>
            </a:extLst>
          </p:cNvPr>
          <p:cNvSpPr txBox="1"/>
          <p:nvPr/>
        </p:nvSpPr>
        <p:spPr>
          <a:xfrm>
            <a:off x="4926111" y="5710332"/>
            <a:ext cx="2214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2060"/>
                </a:solidFill>
                <a:latin typeface="Lato" charset="0"/>
                <a:ea typeface="Lato" charset="0"/>
                <a:cs typeface="Lato" charset="0"/>
              </a:rPr>
              <a:t>THOMAS BLENEAU</a:t>
            </a:r>
            <a:endParaRPr lang="en-US" sz="2800" b="1" dirty="0">
              <a:solidFill>
                <a:srgbClr val="002060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1" name="TextBox 12">
            <a:extLst>
              <a:ext uri="{FF2B5EF4-FFF2-40B4-BE49-F238E27FC236}">
                <a16:creationId xmlns:a16="http://schemas.microsoft.com/office/drawing/2014/main" id="{26A81DE0-B515-4769-85FA-05D02A0AC969}"/>
              </a:ext>
            </a:extLst>
          </p:cNvPr>
          <p:cNvSpPr txBox="1"/>
          <p:nvPr/>
        </p:nvSpPr>
        <p:spPr>
          <a:xfrm>
            <a:off x="8464190" y="5737449"/>
            <a:ext cx="2214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2060"/>
                </a:solidFill>
                <a:latin typeface="Lato" charset="0"/>
                <a:ea typeface="Lato" charset="0"/>
                <a:cs typeface="Lato" charset="0"/>
              </a:rPr>
              <a:t>KELLIAN CIPIERRE</a:t>
            </a:r>
            <a:endParaRPr lang="en-US" sz="2800" b="1" dirty="0">
              <a:solidFill>
                <a:srgbClr val="002060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6377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EEAEF3D-5F93-4756-98E6-93F38BC879F5}"/>
              </a:ext>
            </a:extLst>
          </p:cNvPr>
          <p:cNvSpPr/>
          <p:nvPr/>
        </p:nvSpPr>
        <p:spPr>
          <a:xfrm>
            <a:off x="0" y="2757498"/>
            <a:ext cx="5963922" cy="410050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E4D15E-D8FB-457E-AFEB-7487ADA7AFF0}"/>
              </a:ext>
            </a:extLst>
          </p:cNvPr>
          <p:cNvSpPr/>
          <p:nvPr/>
        </p:nvSpPr>
        <p:spPr>
          <a:xfrm>
            <a:off x="8755" y="2757498"/>
            <a:ext cx="5954965" cy="4100502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298554-3804-4D8B-8D13-91B5685554CF}"/>
              </a:ext>
            </a:extLst>
          </p:cNvPr>
          <p:cNvSpPr/>
          <p:nvPr/>
        </p:nvSpPr>
        <p:spPr>
          <a:xfrm>
            <a:off x="6228079" y="2757499"/>
            <a:ext cx="5954965" cy="41005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002A16-A1CA-4FAC-BCC1-D0F27B97358E}"/>
              </a:ext>
            </a:extLst>
          </p:cNvPr>
          <p:cNvSpPr txBox="1"/>
          <p:nvPr/>
        </p:nvSpPr>
        <p:spPr>
          <a:xfrm>
            <a:off x="11107711" y="21136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362ECDD-ACC4-47AE-AEC2-6669BF8BF8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60" t="12046" r="21345" b="16759"/>
          <a:stretch/>
        </p:blipFill>
        <p:spPr>
          <a:xfrm>
            <a:off x="1234937" y="3075141"/>
            <a:ext cx="3207224" cy="346521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C3030A2-BA20-4A8C-81E1-FB659CB4E6EA}"/>
              </a:ext>
            </a:extLst>
          </p:cNvPr>
          <p:cNvSpPr/>
          <p:nvPr/>
        </p:nvSpPr>
        <p:spPr>
          <a:xfrm>
            <a:off x="6227876" y="2757498"/>
            <a:ext cx="5954965" cy="4100502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36AFD48-DA7A-4A9C-A549-F696E934FD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236522" y="3147410"/>
            <a:ext cx="3937672" cy="339294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E1B1C8-7A8F-4A18-89D9-C83B0070AF9A}"/>
              </a:ext>
            </a:extLst>
          </p:cNvPr>
          <p:cNvSpPr/>
          <p:nvPr/>
        </p:nvSpPr>
        <p:spPr>
          <a:xfrm>
            <a:off x="1521761" y="2118944"/>
            <a:ext cx="292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Humain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3403A1-872D-463D-857B-2078714ED25F}"/>
              </a:ext>
            </a:extLst>
          </p:cNvPr>
          <p:cNvSpPr/>
          <p:nvPr/>
        </p:nvSpPr>
        <p:spPr>
          <a:xfrm>
            <a:off x="7749841" y="2125686"/>
            <a:ext cx="292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Orque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750FDFD9-DC2F-4789-B13A-0A4F590D0F67}"/>
              </a:ext>
            </a:extLst>
          </p:cNvPr>
          <p:cNvSpPr txBox="1"/>
          <p:nvPr/>
        </p:nvSpPr>
        <p:spPr>
          <a:xfrm>
            <a:off x="2515684" y="678879"/>
            <a:ext cx="7160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Lato" charset="0"/>
                <a:ea typeface="Lato" charset="0"/>
                <a:cs typeface="Lato" charset="0"/>
              </a:rPr>
              <a:t>LES PERSONNAGES</a:t>
            </a:r>
            <a:endParaRPr lang="en-US" sz="5400" b="1" dirty="0">
              <a:solidFill>
                <a:srgbClr val="002060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5C13BF-8F2D-48EF-8238-2C8911214C2D}"/>
              </a:ext>
            </a:extLst>
          </p:cNvPr>
          <p:cNvSpPr/>
          <p:nvPr/>
        </p:nvSpPr>
        <p:spPr>
          <a:xfrm>
            <a:off x="5643371" y="1584917"/>
            <a:ext cx="905256" cy="9144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58761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18</Words>
  <Application>Microsoft Office PowerPoint</Application>
  <PresentationFormat>Grand écran</PresentationFormat>
  <Paragraphs>10</Paragraphs>
  <Slides>4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Lato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Thomas</dc:creator>
  <cp:lastModifiedBy>Thomas</cp:lastModifiedBy>
  <cp:revision>6</cp:revision>
  <dcterms:created xsi:type="dcterms:W3CDTF">2019-03-21T18:48:27Z</dcterms:created>
  <dcterms:modified xsi:type="dcterms:W3CDTF">2019-03-21T19:31:07Z</dcterms:modified>
</cp:coreProperties>
</file>

<file path=docProps/thumbnail.jpeg>
</file>